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160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2426-ED04-44F9-A389-5E0898767882}" type="datetimeFigureOut">
              <a:rPr lang="pt-BR" smtClean="0"/>
              <a:t>16/12/2015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4141-C8A3-458A-A300-372982F4A1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040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2426-ED04-44F9-A389-5E0898767882}" type="datetimeFigureOut">
              <a:rPr lang="pt-BR" smtClean="0"/>
              <a:t>16/12/2015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4141-C8A3-458A-A300-372982F4A1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39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2426-ED04-44F9-A389-5E0898767882}" type="datetimeFigureOut">
              <a:rPr lang="pt-BR" smtClean="0"/>
              <a:t>16/12/2015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4141-C8A3-458A-A300-372982F4A1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849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2426-ED04-44F9-A389-5E0898767882}" type="datetimeFigureOut">
              <a:rPr lang="pt-BR" smtClean="0"/>
              <a:t>16/12/2015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4141-C8A3-458A-A300-372982F4A1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96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2426-ED04-44F9-A389-5E0898767882}" type="datetimeFigureOut">
              <a:rPr lang="pt-BR" smtClean="0"/>
              <a:t>16/12/2015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4141-C8A3-458A-A300-372982F4A1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604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2426-ED04-44F9-A389-5E0898767882}" type="datetimeFigureOut">
              <a:rPr lang="pt-BR" smtClean="0"/>
              <a:t>16/12/2015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4141-C8A3-458A-A300-372982F4A1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195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2426-ED04-44F9-A389-5E0898767882}" type="datetimeFigureOut">
              <a:rPr lang="pt-BR" smtClean="0"/>
              <a:t>16/12/2015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4141-C8A3-458A-A300-372982F4A1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334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2426-ED04-44F9-A389-5E0898767882}" type="datetimeFigureOut">
              <a:rPr lang="pt-BR" smtClean="0"/>
              <a:t>16/12/2015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4141-C8A3-458A-A300-372982F4A1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489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2426-ED04-44F9-A389-5E0898767882}" type="datetimeFigureOut">
              <a:rPr lang="pt-BR" smtClean="0"/>
              <a:t>16/12/2015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4141-C8A3-458A-A300-372982F4A1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144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2426-ED04-44F9-A389-5E0898767882}" type="datetimeFigureOut">
              <a:rPr lang="pt-BR" smtClean="0"/>
              <a:t>16/12/2015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4141-C8A3-458A-A300-372982F4A1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59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2426-ED04-44F9-A389-5E0898767882}" type="datetimeFigureOut">
              <a:rPr lang="pt-BR" smtClean="0"/>
              <a:t>16/12/2015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4141-C8A3-458A-A300-372982F4A1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299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C2426-ED04-44F9-A389-5E0898767882}" type="datetimeFigureOut">
              <a:rPr lang="pt-BR" smtClean="0"/>
              <a:t>16/12/2015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4141-C8A3-458A-A300-372982F4A1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719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rianoFurtado\Dropbox\COORDENAÇÃO_BAIP\Logo BAIP\LOGO BAIP MÉDI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/>
          <a:stretch/>
        </p:blipFill>
        <p:spPr bwMode="auto">
          <a:xfrm>
            <a:off x="1814338" y="4483694"/>
            <a:ext cx="5515324" cy="153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rianoFurtado\Dropbox\COORDENAÇÃO_BAIP\Logo BAIP\LOGO BAI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" r="583"/>
          <a:stretch/>
        </p:blipFill>
        <p:spPr bwMode="auto">
          <a:xfrm>
            <a:off x="235754" y="803901"/>
            <a:ext cx="8640960" cy="240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427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Apresentação na tela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AdrianoFurtado</dc:creator>
  <cp:lastModifiedBy>AdrianoFurtado</cp:lastModifiedBy>
  <cp:revision>1</cp:revision>
  <dcterms:created xsi:type="dcterms:W3CDTF">2015-12-16T20:14:12Z</dcterms:created>
  <dcterms:modified xsi:type="dcterms:W3CDTF">2015-12-16T20:18:46Z</dcterms:modified>
</cp:coreProperties>
</file>